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87" d="100"/>
          <a:sy n="87" d="100"/>
        </p:scale>
        <p:origin x="73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amsabet/spacex/blob/main/Week%201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amsabet/spacex/blob/main/Week%202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amsabet/spacex/blob/main/Week%20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amsabet/spacex/blob/main/Week%201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Mohammad Reza </a:t>
            </a:r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Ehsani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Sabet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2023-04-14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we impute null variables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 smtClean="0"/>
              <a:t>Then determine the Class for each row which specifies if a launch was Successful or Not (1,0) from Outcome column</a:t>
            </a:r>
          </a:p>
          <a:p>
            <a:r>
              <a:rPr lang="en-US" dirty="0" smtClean="0"/>
              <a:t>Then we can see the success rate of 0.66 with the mean of column Class</a:t>
            </a:r>
          </a:p>
          <a:p>
            <a:r>
              <a:rPr lang="en-US" dirty="0" err="1" smtClean="0">
                <a:hlinkClick r:id="rId3"/>
              </a:rPr>
              <a:t>Data_wrangling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000" b="1" dirty="0"/>
              <a:t>Visualize the relationship between Flight Number and Launch </a:t>
            </a:r>
            <a:r>
              <a:rPr lang="en-US" sz="2000" b="1" dirty="0" smtClean="0"/>
              <a:t>Site to see the distributions (</a:t>
            </a:r>
            <a:r>
              <a:rPr lang="en-US" sz="2000" b="1" dirty="0" err="1" smtClean="0"/>
              <a:t>catplot</a:t>
            </a:r>
            <a:r>
              <a:rPr lang="en-US" sz="2000" b="1" dirty="0" smtClean="0"/>
              <a:t>)</a:t>
            </a:r>
          </a:p>
          <a:p>
            <a:r>
              <a:rPr lang="en-US" sz="2000" b="1" dirty="0"/>
              <a:t>Visualize the relationship between Payload and Launch </a:t>
            </a:r>
            <a:r>
              <a:rPr lang="en-US" sz="2000" b="1" dirty="0" smtClean="0"/>
              <a:t>Site </a:t>
            </a:r>
            <a:r>
              <a:rPr lang="en-US" sz="2000" b="1" dirty="0"/>
              <a:t>to </a:t>
            </a:r>
            <a:r>
              <a:rPr lang="en-US" sz="2000" b="1" dirty="0" smtClean="0"/>
              <a:t>observe </a:t>
            </a:r>
            <a:r>
              <a:rPr lang="en-US" sz="2000" b="1" dirty="0"/>
              <a:t>if there is any relationship between launch sites and their payload </a:t>
            </a:r>
            <a:r>
              <a:rPr lang="en-US" sz="2000" b="1" dirty="0" smtClean="0"/>
              <a:t>mass (</a:t>
            </a:r>
            <a:r>
              <a:rPr lang="en-US" sz="2000" b="1" dirty="0" err="1" smtClean="0"/>
              <a:t>catplot</a:t>
            </a:r>
            <a:r>
              <a:rPr lang="en-US" sz="2000" b="1" dirty="0" smtClean="0"/>
              <a:t>)</a:t>
            </a:r>
          </a:p>
          <a:p>
            <a:r>
              <a:rPr lang="en-US" b="1" dirty="0"/>
              <a:t> </a:t>
            </a:r>
            <a:r>
              <a:rPr lang="en-US" sz="2000" b="1" dirty="0"/>
              <a:t>Visualize the relationship between success rate of each orbit </a:t>
            </a:r>
            <a:r>
              <a:rPr lang="en-US" sz="2000" b="1" dirty="0" smtClean="0"/>
              <a:t>type with </a:t>
            </a:r>
            <a:r>
              <a:rPr lang="en-US" sz="2000" b="1" dirty="0" err="1" smtClean="0"/>
              <a:t>barplot</a:t>
            </a:r>
            <a:r>
              <a:rPr lang="en-US" sz="2000" b="1" dirty="0" smtClean="0"/>
              <a:t> to see which orbits had failures</a:t>
            </a:r>
          </a:p>
          <a:p>
            <a:r>
              <a:rPr lang="en-US" sz="2000" b="1" dirty="0"/>
              <a:t>Visualize the relationship between </a:t>
            </a:r>
            <a:r>
              <a:rPr lang="en-US" sz="2000" b="1" dirty="0" err="1"/>
              <a:t>FlightNumber</a:t>
            </a:r>
            <a:r>
              <a:rPr lang="en-US" sz="2000" b="1" dirty="0"/>
              <a:t> and Orbit </a:t>
            </a:r>
            <a:r>
              <a:rPr lang="en-US" sz="2000" b="1" dirty="0" smtClean="0"/>
              <a:t>type</a:t>
            </a:r>
          </a:p>
          <a:p>
            <a:r>
              <a:rPr lang="en-US" sz="2000" b="1" dirty="0"/>
              <a:t>Visualize the relationship between Payload and Orbit type</a:t>
            </a:r>
            <a:endParaRPr lang="en-US" sz="2000" b="1" dirty="0" smtClean="0"/>
          </a:p>
          <a:p>
            <a:r>
              <a:rPr lang="en-US" sz="2000" b="1" dirty="0"/>
              <a:t>Visualize the launch success yearly </a:t>
            </a:r>
            <a:r>
              <a:rPr lang="en-US" sz="2000" b="1" dirty="0" smtClean="0"/>
              <a:t>trend to see if there was an improvement</a:t>
            </a:r>
            <a:endParaRPr lang="en-US" sz="2000" b="1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Eda_with_data_visualization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Eda_with_sql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Wanna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find relationship between launches features and the outcome to see if there was so we can use it to predict future launches based on the same features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2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ways 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1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badi"/>
              </a:rPr>
              <a:t>)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Api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requests and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2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badi"/>
              </a:rPr>
              <a:t>) web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scaping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sz="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512278"/>
            <a:ext cx="5461000" cy="4486886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we get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launches data from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then from other 4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get additional data for launches and gather them to create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launch_dict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 we filter only falcon 9 Booster Versions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dirty="0" err="1" smtClean="0">
                <a:hlinkClick r:id="rId3"/>
              </a:rPr>
              <a:t>Data_collection_notebook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/>
          <p:cNvSpPr/>
          <p:nvPr/>
        </p:nvSpPr>
        <p:spPr>
          <a:xfrm>
            <a:off x="7640515" y="1600200"/>
            <a:ext cx="1802424" cy="9138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Spacex</a:t>
            </a:r>
            <a:r>
              <a:rPr lang="en-US" dirty="0" smtClean="0"/>
              <a:t> launches data from </a:t>
            </a:r>
            <a:r>
              <a:rPr lang="en-US" dirty="0" err="1" smtClean="0"/>
              <a:t>api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6934199" y="2514047"/>
            <a:ext cx="1005256" cy="552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8170984" y="2514046"/>
            <a:ext cx="298940" cy="704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623308" y="2432238"/>
            <a:ext cx="398455" cy="753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9105991" y="2432238"/>
            <a:ext cx="1354565" cy="671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0114392" y="3159902"/>
            <a:ext cx="1236785" cy="5587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getLaunchSite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699980" y="3206535"/>
            <a:ext cx="1284890" cy="641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getPayloadData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526223" y="3207568"/>
            <a:ext cx="1020373" cy="555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getCoreData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273809" y="3066221"/>
            <a:ext cx="1040532" cy="8463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Get booster versions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6742113" y="3848001"/>
            <a:ext cx="1294296" cy="688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7735287" y="3759743"/>
            <a:ext cx="585167" cy="662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8959488" y="3848001"/>
            <a:ext cx="407412" cy="658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9313628" y="3694220"/>
            <a:ext cx="1531055" cy="842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7391274" y="4607045"/>
            <a:ext cx="2646996" cy="9138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dirty="0" err="1" smtClean="0"/>
              <a:t>Dataframe</a:t>
            </a:r>
            <a:r>
              <a:rPr lang="en-US" dirty="0" smtClean="0"/>
              <a:t>(</a:t>
            </a:r>
            <a:r>
              <a:rPr lang="en-US" dirty="0" err="1" smtClean="0"/>
              <a:t>launch_dict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First we get Falcon9 launch data from wiki page then we use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beautifulsoap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parse html and extract more info (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booster,coreData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,…)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Data_web_scrapping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801943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350369" y="1792288"/>
            <a:ext cx="2716823" cy="10300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Request the Falcon9 Launch Wiki page from its URL</a:t>
            </a:r>
          </a:p>
        </p:txBody>
      </p:sp>
      <p:sp>
        <p:nvSpPr>
          <p:cNvPr id="8" name="Rectangle 7"/>
          <p:cNvSpPr/>
          <p:nvPr/>
        </p:nvSpPr>
        <p:spPr>
          <a:xfrm>
            <a:off x="7724236" y="3249583"/>
            <a:ext cx="1981071" cy="7889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Use </a:t>
            </a:r>
            <a:r>
              <a:rPr lang="en-US" b="1" dirty="0" err="1" smtClean="0"/>
              <a:t>BeautifulSoap</a:t>
            </a:r>
            <a:r>
              <a:rPr lang="en-US" b="1" dirty="0" smtClean="0"/>
              <a:t> to Parse html</a:t>
            </a:r>
            <a:endParaRPr lang="en-US" b="1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714772" y="4040078"/>
            <a:ext cx="5991" cy="427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7718244" y="4461377"/>
            <a:ext cx="2058802" cy="82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Extract data from html tags</a:t>
            </a:r>
            <a:endParaRPr lang="en-US" b="1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8698522" y="2824264"/>
            <a:ext cx="5991" cy="427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7724236" y="5533856"/>
            <a:ext cx="2058802" cy="82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Create </a:t>
            </a:r>
            <a:r>
              <a:rPr lang="en-US" b="1" dirty="0" err="1" smtClean="0"/>
              <a:t>DataFrame</a:t>
            </a:r>
            <a:r>
              <a:rPr lang="en-US" b="1" dirty="0" smtClean="0"/>
              <a:t>(</a:t>
            </a:r>
            <a:r>
              <a:rPr lang="en-US" b="1" dirty="0" err="1" smtClean="0"/>
              <a:t>launch_dict</a:t>
            </a:r>
            <a:r>
              <a:rPr lang="en-US" b="1" dirty="0" smtClean="0"/>
              <a:t>)</a:t>
            </a:r>
            <a:endParaRPr lang="en-US" b="1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8862646" y="5230270"/>
            <a:ext cx="35169" cy="303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</TotalTime>
  <Words>1262</Words>
  <Application>Microsoft Office PowerPoint</Application>
  <PresentationFormat>Widescreen</PresentationFormat>
  <Paragraphs>246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Sabet</cp:lastModifiedBy>
  <cp:revision>218</cp:revision>
  <dcterms:created xsi:type="dcterms:W3CDTF">2021-04-29T18:58:34Z</dcterms:created>
  <dcterms:modified xsi:type="dcterms:W3CDTF">2023-04-14T17:43:18Z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